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1"/>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43" r:id="rId49"/>
    <p:sldId id="338" r:id="rId50"/>
    <p:sldId id="339" r:id="rId51"/>
    <p:sldId id="342" r:id="rId52"/>
    <p:sldId id="340" r:id="rId53"/>
    <p:sldId id="344" r:id="rId54"/>
    <p:sldId id="329" r:id="rId55"/>
    <p:sldId id="332" r:id="rId56"/>
    <p:sldId id="334" r:id="rId57"/>
    <p:sldId id="337" r:id="rId58"/>
    <p:sldId id="336" r:id="rId59"/>
    <p:sldId id="335"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16/01/2022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49</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55</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1/16/22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1/16/22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1/16/22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1/16/22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1/16/22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A09BE-6D3E-4F4B-A2B9-26A397F7E8E1}"/>
              </a:ext>
            </a:extLst>
          </p:cNvPr>
          <p:cNvSpPr>
            <a:spLocks noGrp="1"/>
          </p:cNvSpPr>
          <p:nvPr>
            <p:ph type="title"/>
          </p:nvPr>
        </p:nvSpPr>
        <p:spPr/>
        <p:txBody>
          <a:bodyPr>
            <a:normAutofit/>
          </a:bodyPr>
          <a:lstStyle/>
          <a:p>
            <a:r>
              <a:rPr lang="fr-FR" sz="2400" dirty="0"/>
              <a:t>Self </a:t>
            </a:r>
            <a:r>
              <a:rPr lang="fr-FR" sz="2400" dirty="0" err="1"/>
              <a:t>heal</a:t>
            </a:r>
            <a:endParaRPr lang="fr-FR" sz="2400" dirty="0"/>
          </a:p>
        </p:txBody>
      </p:sp>
      <p:sp>
        <p:nvSpPr>
          <p:cNvPr id="3" name="Espace réservé du contenu 2">
            <a:extLst>
              <a:ext uri="{FF2B5EF4-FFF2-40B4-BE49-F238E27FC236}">
                <a16:creationId xmlns:a16="http://schemas.microsoft.com/office/drawing/2014/main" id="{C596D61D-A583-914A-8D46-2C7DD5D8E3D5}"/>
              </a:ext>
            </a:extLst>
          </p:cNvPr>
          <p:cNvSpPr>
            <a:spLocks noGrp="1"/>
          </p:cNvSpPr>
          <p:nvPr>
            <p:ph idx="1"/>
          </p:nvPr>
        </p:nvSpPr>
        <p:spPr>
          <a:xfrm>
            <a:off x="542166" y="2427611"/>
            <a:ext cx="10741530" cy="3744589"/>
          </a:xfrm>
        </p:spPr>
        <p:txBody>
          <a:bodyPr/>
          <a:lstStyle/>
          <a:p>
            <a:endParaRPr lang="fr-FR" dirty="0"/>
          </a:p>
        </p:txBody>
      </p:sp>
    </p:spTree>
    <p:extLst>
      <p:ext uri="{BB962C8B-B14F-4D97-AF65-F5344CB8AC3E}">
        <p14:creationId xmlns:p14="http://schemas.microsoft.com/office/powerpoint/2010/main" val="254681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7377B-DE4B-394E-9006-646325067D74}"/>
              </a:ext>
            </a:extLst>
          </p:cNvPr>
          <p:cNvSpPr>
            <a:spLocks noGrp="1"/>
          </p:cNvSpPr>
          <p:nvPr>
            <p:ph type="title"/>
          </p:nvPr>
        </p:nvSpPr>
        <p:spPr/>
        <p:txBody>
          <a:bodyPr>
            <a:normAutofit/>
          </a:bodyPr>
          <a:lstStyle/>
          <a:p>
            <a:r>
              <a:rPr lang="fr-FR" sz="2400" dirty="0" err="1"/>
              <a:t>Ingress</a:t>
            </a:r>
            <a:endParaRPr lang="fr-FR" sz="2400" dirty="0"/>
          </a:p>
        </p:txBody>
      </p:sp>
      <p:sp>
        <p:nvSpPr>
          <p:cNvPr id="3" name="Espace réservé du contenu 2">
            <a:extLst>
              <a:ext uri="{FF2B5EF4-FFF2-40B4-BE49-F238E27FC236}">
                <a16:creationId xmlns:a16="http://schemas.microsoft.com/office/drawing/2014/main" id="{1C7697AE-CB0F-A549-BA13-FD30F56F19BA}"/>
              </a:ext>
            </a:extLst>
          </p:cNvPr>
          <p:cNvSpPr>
            <a:spLocks noGrp="1"/>
          </p:cNvSpPr>
          <p:nvPr>
            <p:ph idx="1"/>
          </p:nvPr>
        </p:nvSpPr>
        <p:spPr>
          <a:xfrm>
            <a:off x="623087" y="2395242"/>
            <a:ext cx="10660609" cy="3776958"/>
          </a:xfrm>
        </p:spPr>
        <p:txBody>
          <a:bodyPr>
            <a:normAutofit/>
          </a:bodyPr>
          <a:lstStyle/>
          <a:p>
            <a:pPr marL="0" indent="0">
              <a:buNone/>
            </a:pPr>
            <a:r>
              <a:rPr lang="fr-FR" sz="1200" dirty="0"/>
              <a:t>Il existe plusieurs moyen de diriger le trafic au sein du réseau. Comme nous l’avons expliqué durant le cours, le service </a:t>
            </a:r>
            <a:r>
              <a:rPr lang="fr-FR" sz="1200" b="1" i="1" dirty="0" err="1"/>
              <a:t>NodePort</a:t>
            </a:r>
            <a:r>
              <a:rPr lang="fr-FR" sz="1200" dirty="0"/>
              <a:t> n’est pas recommandé, et le service </a:t>
            </a:r>
            <a:r>
              <a:rPr lang="fr-FR" sz="1200" b="1" i="1" dirty="0" err="1"/>
              <a:t>LoadBalancer</a:t>
            </a:r>
            <a:r>
              <a:rPr lang="fr-FR" sz="1200" dirty="0"/>
              <a:t> est une ancienne façon de procéder.</a:t>
            </a:r>
          </a:p>
          <a:p>
            <a:pPr marL="0" indent="0">
              <a:buNone/>
            </a:pPr>
            <a:br>
              <a:rPr lang="fr-FR" sz="1200" dirty="0"/>
            </a:br>
            <a:r>
              <a:rPr lang="fr-FR" sz="1200" dirty="0"/>
              <a:t>Le meilleur moyen est d’utiliser le service </a:t>
            </a:r>
            <a:r>
              <a:rPr lang="fr-FR" sz="1200" b="1" i="1" dirty="0" err="1"/>
              <a:t>Ingress</a:t>
            </a:r>
            <a:r>
              <a:rPr lang="fr-FR" sz="1200" b="1" dirty="0"/>
              <a:t>. </a:t>
            </a:r>
            <a:r>
              <a:rPr lang="fr-FR" sz="1200" dirty="0"/>
              <a:t>On spécifie dans un fichier de configuration les règles de routage à mettre en place. Cela va créer deux choses dans le cluster: </a:t>
            </a:r>
          </a:p>
          <a:p>
            <a:r>
              <a:rPr lang="fr-FR" sz="1200" dirty="0"/>
              <a:t>Un </a:t>
            </a:r>
            <a:r>
              <a:rPr lang="fr-FR" sz="1200" dirty="0" err="1"/>
              <a:t>Ingress</a:t>
            </a:r>
            <a:r>
              <a:rPr lang="fr-FR" sz="1200" dirty="0"/>
              <a:t> Controller, qui a pour but de vérifier que ces règles sont bien appliqués</a:t>
            </a:r>
          </a:p>
          <a:p>
            <a:r>
              <a:rPr lang="fr-FR" sz="1200" dirty="0"/>
              <a:t>Un Pod contenant </a:t>
            </a:r>
            <a:r>
              <a:rPr lang="fr-FR" sz="1200" dirty="0" err="1"/>
              <a:t>nginx</a:t>
            </a:r>
            <a:r>
              <a:rPr lang="fr-FR" sz="1200" dirty="0"/>
              <a:t>, qui va diriger le trafic réseau au sein de notre cluster</a:t>
            </a:r>
            <a:br>
              <a:rPr lang="fr-FR" sz="1200" dirty="0"/>
            </a:br>
            <a:endParaRPr lang="fr-FR" sz="1200" dirty="0"/>
          </a:p>
          <a:p>
            <a:pPr marL="0" indent="0">
              <a:buNone/>
            </a:pPr>
            <a:endParaRPr lang="fr-FR" sz="1200" dirty="0"/>
          </a:p>
          <a:p>
            <a:pPr marL="0" indent="0">
              <a:buNone/>
            </a:pPr>
            <a:r>
              <a:rPr lang="fr-FR" sz="1200" dirty="0"/>
              <a:t>Nous verrons comment mettre en place </a:t>
            </a:r>
            <a:r>
              <a:rPr lang="fr-FR" sz="1200" dirty="0" err="1"/>
              <a:t>Ingress</a:t>
            </a:r>
            <a:r>
              <a:rPr lang="fr-FR" sz="1200" dirty="0"/>
              <a:t> dans le dernier TP du cours</a:t>
            </a:r>
          </a:p>
        </p:txBody>
      </p:sp>
    </p:spTree>
    <p:extLst>
      <p:ext uri="{BB962C8B-B14F-4D97-AF65-F5344CB8AC3E}">
        <p14:creationId xmlns:p14="http://schemas.microsoft.com/office/powerpoint/2010/main" val="2760258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3064</Words>
  <Application>Microsoft Macintosh PowerPoint</Application>
  <PresentationFormat>Grand écran</PresentationFormat>
  <Paragraphs>256</Paragraphs>
  <Slides>59</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59</vt:i4>
      </vt:variant>
    </vt:vector>
  </HeadingPairs>
  <TitlesOfParts>
    <vt:vector size="63"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Self heal</vt:lpstr>
      <vt:lpstr>Reconfigurer Docker</vt:lpstr>
      <vt:lpstr>Volumes</vt:lpstr>
      <vt:lpstr>Volumes</vt:lpstr>
      <vt:lpstr>Secrets</vt:lpstr>
      <vt:lpstr>Ingress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81</cp:revision>
  <dcterms:created xsi:type="dcterms:W3CDTF">2021-12-05T15:43:01Z</dcterms:created>
  <dcterms:modified xsi:type="dcterms:W3CDTF">2022-01-16T03:00:45Z</dcterms:modified>
</cp:coreProperties>
</file>